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5F229-F7D1-416F-9616-BA584F63804C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F1CD1-D04D-4B19-8E06-EA40B04B2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46BBC-2323-4C61-8648-BFC8E279FCE0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56A06-947F-4B34-8100-D8F847BBFF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38085-6CD9-4E32-AA9F-87D643DEF1F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1B12A-3EC9-4C6C-825D-328951AD1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CE184-E7A5-4C44-B2E9-222AE203DAB0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9E439-9BB5-4A75-B5BD-2B4235F4B1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11166-3295-495A-9C50-D130CCC39225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98B03-D530-44E8-A5BB-07363745C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E290F-0110-4B3C-9E4A-3DCC4B417E54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81B3D-C706-4AB3-8682-9F3E469FB3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8075E-9DD8-486B-A7B6-8D869B0E7BC8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31BD8-C137-4D1B-A53D-D3C237AC86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E367C-021C-4046-BFB3-1E977A3A8C43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2BD2C-CBF2-417C-95B1-99A2D9AC2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6F62C-06AA-4ABB-AF00-4D39B88AF9A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4C93A-4103-462F-B4F3-E1A96360E8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B8AD7-7F95-4DF0-9203-EF57E6CA0251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D9860-DB1E-4C33-A319-821D2694D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5A843-3350-4386-B4DB-DBF8DA44337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3FE9A-4539-46ED-A999-514E22DB69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3632167-29D3-477D-B73C-B5CEF3031AB0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39C3FDC-5A5F-43AB-B171-C9DC9E9DAA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/>
          </p:cNvSpPr>
          <p:nvPr>
            <p:ph type="subTitle" idx="1"/>
          </p:nvPr>
        </p:nvSpPr>
        <p:spPr>
          <a:xfrm>
            <a:off x="323850" y="404813"/>
            <a:ext cx="8424863" cy="6048375"/>
          </a:xfrm>
        </p:spPr>
        <p:txBody>
          <a:bodyPr/>
          <a:lstStyle/>
          <a:p>
            <a:pPr algn="l"/>
            <a:endParaRPr lang="ru-RU" smtClean="0">
              <a:solidFill>
                <a:schemeClr val="tx1"/>
              </a:solidFill>
            </a:endParaRPr>
          </a:p>
          <a:p>
            <a:pPr algn="l"/>
            <a:endParaRPr lang="ru-RU" smtClean="0">
              <a:solidFill>
                <a:schemeClr val="tx1"/>
              </a:solidFill>
            </a:endParaRPr>
          </a:p>
        </p:txBody>
      </p:sp>
      <p:graphicFrame>
        <p:nvGraphicFramePr>
          <p:cNvPr id="15384" name="Group 24"/>
          <p:cNvGraphicFramePr>
            <a:graphicFrameLocks noGrp="1"/>
          </p:cNvGraphicFramePr>
          <p:nvPr/>
        </p:nvGraphicFramePr>
        <p:xfrm>
          <a:off x="468313" y="333375"/>
          <a:ext cx="8280400" cy="6191250"/>
        </p:xfrm>
        <a:graphic>
          <a:graphicData uri="http://schemas.openxmlformats.org/drawingml/2006/table">
            <a:tbl>
              <a:tblPr/>
              <a:tblGrid>
                <a:gridCol w="3024187"/>
                <a:gridCol w="2735263"/>
                <a:gridCol w="2520950"/>
              </a:tblGrid>
              <a:tr h="6191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madness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shifting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branch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trunk of the tree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tense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disturbed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excited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merely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audible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inaudible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mad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humming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spellbound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smooth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horrified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beneath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leap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splinter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rip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stare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crackle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break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pause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frown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shrug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buzz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bend down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flick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swing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428625"/>
            <a:ext cx="8429625" cy="60721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6000" smtClean="0">
                <a:latin typeface="Times New Roman" pitchFamily="18" charset="0"/>
              </a:rPr>
              <a:t>- учить новые слова;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9100" b="1" smtClean="0">
                <a:solidFill>
                  <a:srgbClr val="C00000"/>
                </a:solidFill>
                <a:latin typeface="Times New Roman" pitchFamily="18" charset="0"/>
              </a:rPr>
              <a:t>- </a:t>
            </a:r>
            <a:r>
              <a:rPr lang="en-US" sz="9100" b="1" smtClean="0">
                <a:solidFill>
                  <a:srgbClr val="C00000"/>
                </a:solidFill>
                <a:latin typeface="Times New Roman" pitchFamily="18" charset="0"/>
              </a:rPr>
              <a:t>SB</a:t>
            </a:r>
            <a:r>
              <a:rPr lang="en-US" sz="9100" smtClean="0"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6000" b="1" smtClean="0">
                <a:latin typeface="Times New Roman" pitchFamily="18" charset="0"/>
              </a:rPr>
              <a:t>     </a:t>
            </a:r>
            <a:r>
              <a:rPr lang="en-US" sz="6600" b="1" smtClean="0">
                <a:latin typeface="Times New Roman" pitchFamily="18" charset="0"/>
              </a:rPr>
              <a:t>p1</a:t>
            </a:r>
            <a:r>
              <a:rPr lang="ru-RU" sz="6600" b="1" smtClean="0">
                <a:latin typeface="Times New Roman" pitchFamily="18" charset="0"/>
              </a:rPr>
              <a:t>39</a:t>
            </a:r>
            <a:r>
              <a:rPr lang="en-US" sz="6600" b="1" smtClean="0">
                <a:latin typeface="Times New Roman" pitchFamily="18" charset="0"/>
              </a:rPr>
              <a:t> </a:t>
            </a:r>
            <a:r>
              <a:rPr lang="en-US" sz="6600" b="1" smtClean="0">
                <a:solidFill>
                  <a:srgbClr val="C00000"/>
                </a:solidFill>
                <a:latin typeface="Times New Roman" pitchFamily="18" charset="0"/>
              </a:rPr>
              <a:t>ex</a:t>
            </a:r>
            <a:r>
              <a:rPr lang="ru-RU" sz="6600" b="1" smtClean="0">
                <a:solidFill>
                  <a:srgbClr val="C00000"/>
                </a:solidFill>
                <a:latin typeface="Times New Roman" pitchFamily="18" charset="0"/>
              </a:rPr>
              <a:t>50</a:t>
            </a:r>
            <a:r>
              <a:rPr lang="ru-RU" sz="6000" b="1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4100" smtClean="0">
                <a:latin typeface="Times New Roman" pitchFamily="18" charset="0"/>
              </a:rPr>
              <a:t>- </a:t>
            </a:r>
            <a:r>
              <a:rPr lang="ru-RU" smtClean="0">
                <a:latin typeface="Times New Roman" pitchFamily="18" charset="0"/>
              </a:rPr>
              <a:t>разыграть диалог.</a:t>
            </a:r>
            <a:endParaRPr lang="ru-RU" sz="41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60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5900" smtClean="0">
                <a:latin typeface="Times New Roman" pitchFamily="18" charset="0"/>
              </a:rPr>
              <a:t>                    </a:t>
            </a:r>
            <a:endParaRPr lang="ru-RU" sz="59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60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56</Words>
  <PresentationFormat>Экран (4:3)</PresentationFormat>
  <Paragraphs>35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Calibri</vt:lpstr>
      <vt:lpstr>Arial</vt:lpstr>
      <vt:lpstr>Times New Roman</vt:lpstr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WORK</cp:lastModifiedBy>
  <cp:revision>17</cp:revision>
  <dcterms:created xsi:type="dcterms:W3CDTF">2017-01-31T15:34:08Z</dcterms:created>
  <dcterms:modified xsi:type="dcterms:W3CDTF">2017-02-14T05:29:00Z</dcterms:modified>
</cp:coreProperties>
</file>